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496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87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499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677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00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469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2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329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391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805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22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169B-4337-4F57-8C9C-FA58DCE772C6}" type="datetimeFigureOut">
              <a:rPr lang="fr-BE" smtClean="0"/>
              <a:t>20-12-19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61D20-8BE0-45E3-8CF6-939F3DA129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022" y="992228"/>
            <a:ext cx="6858000" cy="71877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Bonnes fêtes à tous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022" y="5786516"/>
            <a:ext cx="6858000" cy="1241822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10" y="1711001"/>
            <a:ext cx="4466697" cy="46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169">
        <p:split orient="vert"/>
      </p:transition>
    </mc:Choice>
    <mc:Fallback>
      <p:transition spd="slow" advClick="0" advTm="31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père Noël,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7" y="2226469"/>
            <a:ext cx="3013406" cy="3263504"/>
          </a:xfrm>
        </p:spPr>
      </p:pic>
    </p:spTree>
    <p:extLst>
      <p:ext uri="{BB962C8B-B14F-4D97-AF65-F5344CB8AC3E}">
        <p14:creationId xmlns:p14="http://schemas.microsoft.com/office/powerpoint/2010/main" val="3758801290"/>
      </p:ext>
    </p:extLst>
  </p:cSld>
  <p:clrMapOvr>
    <a:masterClrMapping/>
  </p:clrMapOvr>
  <p:transition spd="slow" advTm="3413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mères Noël et les lutins de Noël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9" y="2988275"/>
            <a:ext cx="2076068" cy="244514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7" y="2125266"/>
            <a:ext cx="2726141" cy="38537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08" y="2125266"/>
            <a:ext cx="3272022" cy="38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258">
        <p:split orient="vert"/>
      </p:transition>
    </mc:Choice>
    <mc:Fallback>
      <p:transition spd="slow" advTm="32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Vous remercient pour la réussite de notre marché de Noël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87" y="2226469"/>
            <a:ext cx="2447627" cy="3263504"/>
          </a:xfrm>
        </p:spPr>
      </p:pic>
    </p:spTree>
    <p:extLst>
      <p:ext uri="{BB962C8B-B14F-4D97-AF65-F5344CB8AC3E}">
        <p14:creationId xmlns:p14="http://schemas.microsoft.com/office/powerpoint/2010/main" val="1367002417"/>
      </p:ext>
    </p:extLst>
  </p:cSld>
  <p:clrMapOvr>
    <a:masterClrMapping/>
  </p:clrMapOvr>
  <p:transition spd="slow" advTm="277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Et vous souhaitent </a:t>
            </a:r>
            <a:r>
              <a:rPr lang="fr-FR" smtClean="0"/>
              <a:t>d’excellentes fêtes </a:t>
            </a:r>
            <a:r>
              <a:rPr lang="fr-FR" dirty="0" smtClean="0"/>
              <a:t>de fin d’année.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54" y="2226469"/>
            <a:ext cx="3935093" cy="3263504"/>
          </a:xfrm>
        </p:spPr>
      </p:pic>
    </p:spTree>
    <p:extLst>
      <p:ext uri="{BB962C8B-B14F-4D97-AF65-F5344CB8AC3E}">
        <p14:creationId xmlns:p14="http://schemas.microsoft.com/office/powerpoint/2010/main" val="3435288526"/>
      </p:ext>
    </p:extLst>
  </p:cSld>
  <p:clrMapOvr>
    <a:masterClrMapping/>
  </p:clrMapOvr>
  <p:transition spd="slow" advTm="3053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35</Words>
  <Application>Microsoft Office PowerPoint</Application>
  <PresentationFormat>Affichage à l'écran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Bonnes fêtes à tous</vt:lpstr>
      <vt:lpstr>Le père Noël,</vt:lpstr>
      <vt:lpstr>Les mères Noël et les lutins de Noël</vt:lpstr>
      <vt:lpstr>Vous remercient pour la réussite de notre marché de Noël</vt:lpstr>
      <vt:lpstr>Et vous souhaitent d’excellentes fêtes de fin d’année.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Bonnes fêtes à tous</dc:title>
  <dc:creator>Silance, Sabine</dc:creator>
  <cp:lastModifiedBy>Silance, Sabine</cp:lastModifiedBy>
  <cp:revision>6</cp:revision>
  <dcterms:created xsi:type="dcterms:W3CDTF">2019-12-19T10:20:31Z</dcterms:created>
  <dcterms:modified xsi:type="dcterms:W3CDTF">2019-12-20T07:12:39Z</dcterms:modified>
</cp:coreProperties>
</file>